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sldIdLst>
    <p:sldId id="256" r:id="rId2"/>
    <p:sldId id="257" r:id="rId3"/>
    <p:sldId id="266" r:id="rId4"/>
    <p:sldId id="260" r:id="rId5"/>
    <p:sldId id="258" r:id="rId6"/>
    <p:sldId id="261" r:id="rId7"/>
    <p:sldId id="262" r:id="rId8"/>
    <p:sldId id="264" r:id="rId9"/>
    <p:sldId id="265" r:id="rId10"/>
    <p:sldId id="267" r:id="rId11"/>
    <p:sldId id="268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C169F8-ED5E-4651-9C5C-C19DF5AF1D23}" v="376" dt="2022-06-24T12:33:47.873"/>
    <p1510:client id="{C7797014-300B-A108-FAFB-1497120CD225}" v="761" dt="2022-06-24T13:03:37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0CC21D-88E7-4596-BC02-BAFBAB5132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6789FD-7BE3-40AC-8ED7-91533FFA3BEA}">
      <dgm:prSet/>
      <dgm:spPr/>
      <dgm:t>
        <a:bodyPr/>
        <a:lstStyle/>
        <a:p>
          <a:r>
            <a:rPr lang="fr-FR" dirty="0"/>
            <a:t>Nom provisoire : </a:t>
          </a:r>
          <a:r>
            <a:rPr lang="fr-FR" dirty="0" err="1"/>
            <a:t>Space</a:t>
          </a:r>
          <a:r>
            <a:rPr lang="fr-FR" dirty="0"/>
            <a:t> Pilot</a:t>
          </a:r>
          <a:endParaRPr lang="en-US" dirty="0"/>
        </a:p>
      </dgm:t>
    </dgm:pt>
    <dgm:pt modelId="{07EDBE5A-E5B3-43AE-B4B5-09A0F9C89C80}" type="parTrans" cxnId="{AE4C4E6C-4CD6-4382-8DFF-882FC12C49B0}">
      <dgm:prSet/>
      <dgm:spPr/>
      <dgm:t>
        <a:bodyPr/>
        <a:lstStyle/>
        <a:p>
          <a:endParaRPr lang="en-US"/>
        </a:p>
      </dgm:t>
    </dgm:pt>
    <dgm:pt modelId="{29A2217D-860F-421C-B37E-F9282EC3F940}" type="sibTrans" cxnId="{AE4C4E6C-4CD6-4382-8DFF-882FC12C49B0}">
      <dgm:prSet/>
      <dgm:spPr/>
      <dgm:t>
        <a:bodyPr/>
        <a:lstStyle/>
        <a:p>
          <a:endParaRPr lang="en-US"/>
        </a:p>
      </dgm:t>
    </dgm:pt>
    <dgm:pt modelId="{01E4344E-4EDB-4CF4-A840-6811C09712DE}">
      <dgm:prSet/>
      <dgm:spPr/>
      <dgm:t>
        <a:bodyPr/>
        <a:lstStyle/>
        <a:p>
          <a:r>
            <a:rPr lang="fr-FR" dirty="0"/>
            <a:t>Thématique abordée : Théorie de la gravitation</a:t>
          </a:r>
          <a:endParaRPr lang="en-US" dirty="0"/>
        </a:p>
      </dgm:t>
    </dgm:pt>
    <dgm:pt modelId="{F8FCFB7A-10DD-4C80-9F70-7FFFC7350725}" type="parTrans" cxnId="{E1BF05F1-5F75-4E23-9EE2-E314AFC4BD74}">
      <dgm:prSet/>
      <dgm:spPr/>
      <dgm:t>
        <a:bodyPr/>
        <a:lstStyle/>
        <a:p>
          <a:endParaRPr lang="en-US"/>
        </a:p>
      </dgm:t>
    </dgm:pt>
    <dgm:pt modelId="{F76950EF-C125-4D9A-A057-B248EDC7CE42}" type="sibTrans" cxnId="{E1BF05F1-5F75-4E23-9EE2-E314AFC4BD74}">
      <dgm:prSet/>
      <dgm:spPr/>
      <dgm:t>
        <a:bodyPr/>
        <a:lstStyle/>
        <a:p>
          <a:endParaRPr lang="en-US"/>
        </a:p>
      </dgm:t>
    </dgm:pt>
    <dgm:pt modelId="{4896F292-8EDD-4712-B034-D7F3E57A302B}">
      <dgm:prSet/>
      <dgm:spPr/>
      <dgm:t>
        <a:bodyPr/>
        <a:lstStyle/>
        <a:p>
          <a:r>
            <a:rPr lang="fr-FR" dirty="0"/>
            <a:t>Jeu de puzzle</a:t>
          </a:r>
          <a:endParaRPr lang="en-US" dirty="0"/>
        </a:p>
      </dgm:t>
    </dgm:pt>
    <dgm:pt modelId="{A07A82EE-25F9-499D-8398-E89D707D4F96}" type="parTrans" cxnId="{F118245D-FC9E-4381-A895-2AFD54A1790F}">
      <dgm:prSet/>
      <dgm:spPr/>
      <dgm:t>
        <a:bodyPr/>
        <a:lstStyle/>
        <a:p>
          <a:endParaRPr lang="en-US"/>
        </a:p>
      </dgm:t>
    </dgm:pt>
    <dgm:pt modelId="{B67B2156-B989-4CF9-AD51-A53AF918B1CD}" type="sibTrans" cxnId="{F118245D-FC9E-4381-A895-2AFD54A1790F}">
      <dgm:prSet/>
      <dgm:spPr/>
      <dgm:t>
        <a:bodyPr/>
        <a:lstStyle/>
        <a:p>
          <a:endParaRPr lang="en-US"/>
        </a:p>
      </dgm:t>
    </dgm:pt>
    <dgm:pt modelId="{EB7C010D-CF0B-4443-A493-AEAED9D10A2C}">
      <dgm:prSet/>
      <dgm:spPr/>
      <dgm:t>
        <a:bodyPr/>
        <a:lstStyle/>
        <a:p>
          <a:pPr rtl="0"/>
          <a:r>
            <a:rPr lang="fr-FR" dirty="0"/>
            <a:t>Cible : </a:t>
          </a:r>
          <a:r>
            <a:rPr lang="fr-FR" dirty="0">
              <a:latin typeface="Georgia Pro Cond Light" panose="02040603050505030304"/>
            </a:rPr>
            <a:t>Joueurs </a:t>
          </a:r>
          <a:r>
            <a:rPr lang="fr-FR" dirty="0" err="1">
              <a:latin typeface="Georgia Pro Cond Light" panose="02040603050505030304"/>
            </a:rPr>
            <a:t>casuals</a:t>
          </a:r>
          <a:endParaRPr lang="fr-FR" dirty="0" err="1"/>
        </a:p>
      </dgm:t>
    </dgm:pt>
    <dgm:pt modelId="{56538C7D-5337-4F90-9656-50C1A6F967FC}" type="parTrans" cxnId="{339A9E39-F6B2-4A1F-AA97-EC7F790EF408}">
      <dgm:prSet/>
      <dgm:spPr/>
      <dgm:t>
        <a:bodyPr/>
        <a:lstStyle/>
        <a:p>
          <a:endParaRPr lang="en-US"/>
        </a:p>
      </dgm:t>
    </dgm:pt>
    <dgm:pt modelId="{FD914FDD-3DE5-4035-962B-6F8F895C1395}" type="sibTrans" cxnId="{339A9E39-F6B2-4A1F-AA97-EC7F790EF408}">
      <dgm:prSet/>
      <dgm:spPr/>
      <dgm:t>
        <a:bodyPr/>
        <a:lstStyle/>
        <a:p>
          <a:endParaRPr lang="en-US"/>
        </a:p>
      </dgm:t>
    </dgm:pt>
    <dgm:pt modelId="{991945C4-BC0C-4FC4-8AC7-A2619D390746}" type="pres">
      <dgm:prSet presAssocID="{A40CC21D-88E7-4596-BC02-BAFBAB513280}" presName="root" presStyleCnt="0">
        <dgm:presLayoutVars>
          <dgm:dir/>
          <dgm:resizeHandles val="exact"/>
        </dgm:presLayoutVars>
      </dgm:prSet>
      <dgm:spPr/>
    </dgm:pt>
    <dgm:pt modelId="{8A74BE54-C14D-4EC3-A71D-431B17F1B6C4}" type="pres">
      <dgm:prSet presAssocID="{706789FD-7BE3-40AC-8ED7-91533FFA3BEA}" presName="compNode" presStyleCnt="0"/>
      <dgm:spPr/>
    </dgm:pt>
    <dgm:pt modelId="{3C81EF37-2C06-4FAB-9DC6-7A91661D04F0}" type="pres">
      <dgm:prSet presAssocID="{706789FD-7BE3-40AC-8ED7-91533FFA3BEA}" presName="bgRect" presStyleLbl="bgShp" presStyleIdx="0" presStyleCnt="4"/>
      <dgm:spPr/>
    </dgm:pt>
    <dgm:pt modelId="{89BD306E-6EC5-49AF-A97F-B8263DA0B0B7}" type="pres">
      <dgm:prSet presAssocID="{706789FD-7BE3-40AC-8ED7-91533FFA3B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4BE909F4-F123-4B6B-84CD-A8A08361E9DA}" type="pres">
      <dgm:prSet presAssocID="{706789FD-7BE3-40AC-8ED7-91533FFA3BEA}" presName="spaceRect" presStyleCnt="0"/>
      <dgm:spPr/>
    </dgm:pt>
    <dgm:pt modelId="{1022F0E2-1751-454C-B1D0-BF3C6EA33466}" type="pres">
      <dgm:prSet presAssocID="{706789FD-7BE3-40AC-8ED7-91533FFA3BEA}" presName="parTx" presStyleLbl="revTx" presStyleIdx="0" presStyleCnt="4">
        <dgm:presLayoutVars>
          <dgm:chMax val="0"/>
          <dgm:chPref val="0"/>
        </dgm:presLayoutVars>
      </dgm:prSet>
      <dgm:spPr/>
    </dgm:pt>
    <dgm:pt modelId="{EC23E2E8-B420-4C9D-B445-CD5BD54740F8}" type="pres">
      <dgm:prSet presAssocID="{29A2217D-860F-421C-B37E-F9282EC3F940}" presName="sibTrans" presStyleCnt="0"/>
      <dgm:spPr/>
    </dgm:pt>
    <dgm:pt modelId="{CFA4BA29-8F39-4CAD-94B3-780F2631F967}" type="pres">
      <dgm:prSet presAssocID="{01E4344E-4EDB-4CF4-A840-6811C09712DE}" presName="compNode" presStyleCnt="0"/>
      <dgm:spPr/>
    </dgm:pt>
    <dgm:pt modelId="{3B1AAE0C-A2FF-4FC5-B241-BB575CB6F02B}" type="pres">
      <dgm:prSet presAssocID="{01E4344E-4EDB-4CF4-A840-6811C09712DE}" presName="bgRect" presStyleLbl="bgShp" presStyleIdx="1" presStyleCnt="4"/>
      <dgm:spPr/>
    </dgm:pt>
    <dgm:pt modelId="{EEEC17C4-D734-4B5D-AACF-5884C84CD56B}" type="pres">
      <dgm:prSet presAssocID="{01E4344E-4EDB-4CF4-A840-6811C09712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e"/>
        </a:ext>
      </dgm:extLst>
    </dgm:pt>
    <dgm:pt modelId="{DBA1BA04-F055-472F-8FDE-2FC47BF20EAA}" type="pres">
      <dgm:prSet presAssocID="{01E4344E-4EDB-4CF4-A840-6811C09712DE}" presName="spaceRect" presStyleCnt="0"/>
      <dgm:spPr/>
    </dgm:pt>
    <dgm:pt modelId="{FD472F25-66A1-43A3-BDDB-24A7685BA260}" type="pres">
      <dgm:prSet presAssocID="{01E4344E-4EDB-4CF4-A840-6811C09712DE}" presName="parTx" presStyleLbl="revTx" presStyleIdx="1" presStyleCnt="4">
        <dgm:presLayoutVars>
          <dgm:chMax val="0"/>
          <dgm:chPref val="0"/>
        </dgm:presLayoutVars>
      </dgm:prSet>
      <dgm:spPr/>
    </dgm:pt>
    <dgm:pt modelId="{76F91EDC-C6A8-432F-828E-A3E76FDAD5BE}" type="pres">
      <dgm:prSet presAssocID="{F76950EF-C125-4D9A-A057-B248EDC7CE42}" presName="sibTrans" presStyleCnt="0"/>
      <dgm:spPr/>
    </dgm:pt>
    <dgm:pt modelId="{CD29B81C-31BA-4E72-ABA4-668B5A72D9CB}" type="pres">
      <dgm:prSet presAssocID="{4896F292-8EDD-4712-B034-D7F3E57A302B}" presName="compNode" presStyleCnt="0"/>
      <dgm:spPr/>
    </dgm:pt>
    <dgm:pt modelId="{DA514377-F9BA-4684-8FBE-4BCA93549D23}" type="pres">
      <dgm:prSet presAssocID="{4896F292-8EDD-4712-B034-D7F3E57A302B}" presName="bgRect" presStyleLbl="bgShp" presStyleIdx="2" presStyleCnt="4"/>
      <dgm:spPr/>
    </dgm:pt>
    <dgm:pt modelId="{33A1AA87-F1A5-45E5-8E32-3A0799D86139}" type="pres">
      <dgm:prSet presAssocID="{4896F292-8EDD-4712-B034-D7F3E57A302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B4713261-30F0-4027-A622-374CB2247285}" type="pres">
      <dgm:prSet presAssocID="{4896F292-8EDD-4712-B034-D7F3E57A302B}" presName="spaceRect" presStyleCnt="0"/>
      <dgm:spPr/>
    </dgm:pt>
    <dgm:pt modelId="{791E4E4A-8A48-4FB5-9DEA-0C763AC77BEF}" type="pres">
      <dgm:prSet presAssocID="{4896F292-8EDD-4712-B034-D7F3E57A302B}" presName="parTx" presStyleLbl="revTx" presStyleIdx="2" presStyleCnt="4">
        <dgm:presLayoutVars>
          <dgm:chMax val="0"/>
          <dgm:chPref val="0"/>
        </dgm:presLayoutVars>
      </dgm:prSet>
      <dgm:spPr/>
    </dgm:pt>
    <dgm:pt modelId="{4D5697FC-31F4-4117-A40B-CCE50C95C7A3}" type="pres">
      <dgm:prSet presAssocID="{B67B2156-B989-4CF9-AD51-A53AF918B1CD}" presName="sibTrans" presStyleCnt="0"/>
      <dgm:spPr/>
    </dgm:pt>
    <dgm:pt modelId="{6CE3B0A2-AAF8-4A02-8421-DB6430D13C42}" type="pres">
      <dgm:prSet presAssocID="{EB7C010D-CF0B-4443-A493-AEAED9D10A2C}" presName="compNode" presStyleCnt="0"/>
      <dgm:spPr/>
    </dgm:pt>
    <dgm:pt modelId="{DB8E10E1-BB06-4A1C-850C-DF35D62AD7F0}" type="pres">
      <dgm:prSet presAssocID="{EB7C010D-CF0B-4443-A493-AEAED9D10A2C}" presName="bgRect" presStyleLbl="bgShp" presStyleIdx="3" presStyleCnt="4"/>
      <dgm:spPr/>
    </dgm:pt>
    <dgm:pt modelId="{50F89969-7D77-48BC-B9B0-E41398334463}" type="pres">
      <dgm:prSet presAssocID="{EB7C010D-CF0B-4443-A493-AEAED9D10A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58590053-889E-48DD-A9F7-B483194E8495}" type="pres">
      <dgm:prSet presAssocID="{EB7C010D-CF0B-4443-A493-AEAED9D10A2C}" presName="spaceRect" presStyleCnt="0"/>
      <dgm:spPr/>
    </dgm:pt>
    <dgm:pt modelId="{0D19779C-49E9-4D7B-B387-6EB1D6E7D473}" type="pres">
      <dgm:prSet presAssocID="{EB7C010D-CF0B-4443-A493-AEAED9D10A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39A9E39-F6B2-4A1F-AA97-EC7F790EF408}" srcId="{A40CC21D-88E7-4596-BC02-BAFBAB513280}" destId="{EB7C010D-CF0B-4443-A493-AEAED9D10A2C}" srcOrd="3" destOrd="0" parTransId="{56538C7D-5337-4F90-9656-50C1A6F967FC}" sibTransId="{FD914FDD-3DE5-4035-962B-6F8F895C1395}"/>
    <dgm:cxn modelId="{F118245D-FC9E-4381-A895-2AFD54A1790F}" srcId="{A40CC21D-88E7-4596-BC02-BAFBAB513280}" destId="{4896F292-8EDD-4712-B034-D7F3E57A302B}" srcOrd="2" destOrd="0" parTransId="{A07A82EE-25F9-499D-8398-E89D707D4F96}" sibTransId="{B67B2156-B989-4CF9-AD51-A53AF918B1CD}"/>
    <dgm:cxn modelId="{54EE595E-5B60-44CE-9842-9800062283A7}" type="presOf" srcId="{4896F292-8EDD-4712-B034-D7F3E57A302B}" destId="{791E4E4A-8A48-4FB5-9DEA-0C763AC77BEF}" srcOrd="0" destOrd="0" presId="urn:microsoft.com/office/officeart/2018/2/layout/IconVerticalSolidList"/>
    <dgm:cxn modelId="{AE4C4E6C-4CD6-4382-8DFF-882FC12C49B0}" srcId="{A40CC21D-88E7-4596-BC02-BAFBAB513280}" destId="{706789FD-7BE3-40AC-8ED7-91533FFA3BEA}" srcOrd="0" destOrd="0" parTransId="{07EDBE5A-E5B3-43AE-B4B5-09A0F9C89C80}" sibTransId="{29A2217D-860F-421C-B37E-F9282EC3F940}"/>
    <dgm:cxn modelId="{D4B0E77A-5304-42E5-8836-740B932369A2}" type="presOf" srcId="{A40CC21D-88E7-4596-BC02-BAFBAB513280}" destId="{991945C4-BC0C-4FC4-8AC7-A2619D390746}" srcOrd="0" destOrd="0" presId="urn:microsoft.com/office/officeart/2018/2/layout/IconVerticalSolidList"/>
    <dgm:cxn modelId="{D83E9491-B648-4004-B630-4B279EDFD8C6}" type="presOf" srcId="{706789FD-7BE3-40AC-8ED7-91533FFA3BEA}" destId="{1022F0E2-1751-454C-B1D0-BF3C6EA33466}" srcOrd="0" destOrd="0" presId="urn:microsoft.com/office/officeart/2018/2/layout/IconVerticalSolidList"/>
    <dgm:cxn modelId="{712BF3EA-9648-4F00-88A6-F63318AD41A0}" type="presOf" srcId="{EB7C010D-CF0B-4443-A493-AEAED9D10A2C}" destId="{0D19779C-49E9-4D7B-B387-6EB1D6E7D473}" srcOrd="0" destOrd="0" presId="urn:microsoft.com/office/officeart/2018/2/layout/IconVerticalSolidList"/>
    <dgm:cxn modelId="{E1BF05F1-5F75-4E23-9EE2-E314AFC4BD74}" srcId="{A40CC21D-88E7-4596-BC02-BAFBAB513280}" destId="{01E4344E-4EDB-4CF4-A840-6811C09712DE}" srcOrd="1" destOrd="0" parTransId="{F8FCFB7A-10DD-4C80-9F70-7FFFC7350725}" sibTransId="{F76950EF-C125-4D9A-A057-B248EDC7CE42}"/>
    <dgm:cxn modelId="{13352BFA-C42D-4EF8-B26A-5A0C33A33415}" type="presOf" srcId="{01E4344E-4EDB-4CF4-A840-6811C09712DE}" destId="{FD472F25-66A1-43A3-BDDB-24A7685BA260}" srcOrd="0" destOrd="0" presId="urn:microsoft.com/office/officeart/2018/2/layout/IconVerticalSolidList"/>
    <dgm:cxn modelId="{5593DC86-CF97-4488-8FB8-717CFDACFD75}" type="presParOf" srcId="{991945C4-BC0C-4FC4-8AC7-A2619D390746}" destId="{8A74BE54-C14D-4EC3-A71D-431B17F1B6C4}" srcOrd="0" destOrd="0" presId="urn:microsoft.com/office/officeart/2018/2/layout/IconVerticalSolidList"/>
    <dgm:cxn modelId="{2928C41B-EB81-4355-A97A-A3478E4E0243}" type="presParOf" srcId="{8A74BE54-C14D-4EC3-A71D-431B17F1B6C4}" destId="{3C81EF37-2C06-4FAB-9DC6-7A91661D04F0}" srcOrd="0" destOrd="0" presId="urn:microsoft.com/office/officeart/2018/2/layout/IconVerticalSolidList"/>
    <dgm:cxn modelId="{7708AE13-1912-470F-8966-4AD974DC8FFE}" type="presParOf" srcId="{8A74BE54-C14D-4EC3-A71D-431B17F1B6C4}" destId="{89BD306E-6EC5-49AF-A97F-B8263DA0B0B7}" srcOrd="1" destOrd="0" presId="urn:microsoft.com/office/officeart/2018/2/layout/IconVerticalSolidList"/>
    <dgm:cxn modelId="{FFFD1260-A520-49C7-9C1A-A3CF4A6CC6FA}" type="presParOf" srcId="{8A74BE54-C14D-4EC3-A71D-431B17F1B6C4}" destId="{4BE909F4-F123-4B6B-84CD-A8A08361E9DA}" srcOrd="2" destOrd="0" presId="urn:microsoft.com/office/officeart/2018/2/layout/IconVerticalSolidList"/>
    <dgm:cxn modelId="{0025BA16-220E-4AB2-BE55-B8617D4666B7}" type="presParOf" srcId="{8A74BE54-C14D-4EC3-A71D-431B17F1B6C4}" destId="{1022F0E2-1751-454C-B1D0-BF3C6EA33466}" srcOrd="3" destOrd="0" presId="urn:microsoft.com/office/officeart/2018/2/layout/IconVerticalSolidList"/>
    <dgm:cxn modelId="{1CB5B075-F134-48B1-9097-EAD4F518D675}" type="presParOf" srcId="{991945C4-BC0C-4FC4-8AC7-A2619D390746}" destId="{EC23E2E8-B420-4C9D-B445-CD5BD54740F8}" srcOrd="1" destOrd="0" presId="urn:microsoft.com/office/officeart/2018/2/layout/IconVerticalSolidList"/>
    <dgm:cxn modelId="{6B0D08DE-841E-488E-ADE5-95B47936166F}" type="presParOf" srcId="{991945C4-BC0C-4FC4-8AC7-A2619D390746}" destId="{CFA4BA29-8F39-4CAD-94B3-780F2631F967}" srcOrd="2" destOrd="0" presId="urn:microsoft.com/office/officeart/2018/2/layout/IconVerticalSolidList"/>
    <dgm:cxn modelId="{FD38A871-573C-4B2D-9F59-5A26AF7F138D}" type="presParOf" srcId="{CFA4BA29-8F39-4CAD-94B3-780F2631F967}" destId="{3B1AAE0C-A2FF-4FC5-B241-BB575CB6F02B}" srcOrd="0" destOrd="0" presId="urn:microsoft.com/office/officeart/2018/2/layout/IconVerticalSolidList"/>
    <dgm:cxn modelId="{4536602D-12B0-448C-ADAF-7EBDB22FCB44}" type="presParOf" srcId="{CFA4BA29-8F39-4CAD-94B3-780F2631F967}" destId="{EEEC17C4-D734-4B5D-AACF-5884C84CD56B}" srcOrd="1" destOrd="0" presId="urn:microsoft.com/office/officeart/2018/2/layout/IconVerticalSolidList"/>
    <dgm:cxn modelId="{849517C0-361A-44F8-AE13-A807D6DD2021}" type="presParOf" srcId="{CFA4BA29-8F39-4CAD-94B3-780F2631F967}" destId="{DBA1BA04-F055-472F-8FDE-2FC47BF20EAA}" srcOrd="2" destOrd="0" presId="urn:microsoft.com/office/officeart/2018/2/layout/IconVerticalSolidList"/>
    <dgm:cxn modelId="{F7393040-1287-4C6D-A6D3-A390D332BF99}" type="presParOf" srcId="{CFA4BA29-8F39-4CAD-94B3-780F2631F967}" destId="{FD472F25-66A1-43A3-BDDB-24A7685BA260}" srcOrd="3" destOrd="0" presId="urn:microsoft.com/office/officeart/2018/2/layout/IconVerticalSolidList"/>
    <dgm:cxn modelId="{2553184C-D6E9-44D4-8C59-243725187F11}" type="presParOf" srcId="{991945C4-BC0C-4FC4-8AC7-A2619D390746}" destId="{76F91EDC-C6A8-432F-828E-A3E76FDAD5BE}" srcOrd="3" destOrd="0" presId="urn:microsoft.com/office/officeart/2018/2/layout/IconVerticalSolidList"/>
    <dgm:cxn modelId="{262AF361-7794-49A0-B099-73A8A60698C5}" type="presParOf" srcId="{991945C4-BC0C-4FC4-8AC7-A2619D390746}" destId="{CD29B81C-31BA-4E72-ABA4-668B5A72D9CB}" srcOrd="4" destOrd="0" presId="urn:microsoft.com/office/officeart/2018/2/layout/IconVerticalSolidList"/>
    <dgm:cxn modelId="{EE3DFBF6-1FA3-4A79-A715-FD22775B8A93}" type="presParOf" srcId="{CD29B81C-31BA-4E72-ABA4-668B5A72D9CB}" destId="{DA514377-F9BA-4684-8FBE-4BCA93549D23}" srcOrd="0" destOrd="0" presId="urn:microsoft.com/office/officeart/2018/2/layout/IconVerticalSolidList"/>
    <dgm:cxn modelId="{B83FF976-3FB4-4B18-8BAB-A31E21CAC5D5}" type="presParOf" srcId="{CD29B81C-31BA-4E72-ABA4-668B5A72D9CB}" destId="{33A1AA87-F1A5-45E5-8E32-3A0799D86139}" srcOrd="1" destOrd="0" presId="urn:microsoft.com/office/officeart/2018/2/layout/IconVerticalSolidList"/>
    <dgm:cxn modelId="{B2BF6F85-4CC1-4E34-80DD-C2BCA43DF95A}" type="presParOf" srcId="{CD29B81C-31BA-4E72-ABA4-668B5A72D9CB}" destId="{B4713261-30F0-4027-A622-374CB2247285}" srcOrd="2" destOrd="0" presId="urn:microsoft.com/office/officeart/2018/2/layout/IconVerticalSolidList"/>
    <dgm:cxn modelId="{36B8FE38-E47B-49D2-BEEA-D5DCEBFDE24A}" type="presParOf" srcId="{CD29B81C-31BA-4E72-ABA4-668B5A72D9CB}" destId="{791E4E4A-8A48-4FB5-9DEA-0C763AC77BEF}" srcOrd="3" destOrd="0" presId="urn:microsoft.com/office/officeart/2018/2/layout/IconVerticalSolidList"/>
    <dgm:cxn modelId="{0F65A13B-FD3C-45EB-80D0-97D14DE099F3}" type="presParOf" srcId="{991945C4-BC0C-4FC4-8AC7-A2619D390746}" destId="{4D5697FC-31F4-4117-A40B-CCE50C95C7A3}" srcOrd="5" destOrd="0" presId="urn:microsoft.com/office/officeart/2018/2/layout/IconVerticalSolidList"/>
    <dgm:cxn modelId="{FBD608AA-E7B8-404E-B7B4-81E0C915D1C7}" type="presParOf" srcId="{991945C4-BC0C-4FC4-8AC7-A2619D390746}" destId="{6CE3B0A2-AAF8-4A02-8421-DB6430D13C42}" srcOrd="6" destOrd="0" presId="urn:microsoft.com/office/officeart/2018/2/layout/IconVerticalSolidList"/>
    <dgm:cxn modelId="{B435D3F1-043D-41D6-8036-8E10C66FEBB4}" type="presParOf" srcId="{6CE3B0A2-AAF8-4A02-8421-DB6430D13C42}" destId="{DB8E10E1-BB06-4A1C-850C-DF35D62AD7F0}" srcOrd="0" destOrd="0" presId="urn:microsoft.com/office/officeart/2018/2/layout/IconVerticalSolidList"/>
    <dgm:cxn modelId="{0E91AA5B-4E20-4AD1-913D-086663813BA7}" type="presParOf" srcId="{6CE3B0A2-AAF8-4A02-8421-DB6430D13C42}" destId="{50F89969-7D77-48BC-B9B0-E41398334463}" srcOrd="1" destOrd="0" presId="urn:microsoft.com/office/officeart/2018/2/layout/IconVerticalSolidList"/>
    <dgm:cxn modelId="{10A3CF90-DBE0-4B4E-AB8A-952404B671C4}" type="presParOf" srcId="{6CE3B0A2-AAF8-4A02-8421-DB6430D13C42}" destId="{58590053-889E-48DD-A9F7-B483194E8495}" srcOrd="2" destOrd="0" presId="urn:microsoft.com/office/officeart/2018/2/layout/IconVerticalSolidList"/>
    <dgm:cxn modelId="{9AA084A1-1DC5-4EC9-954C-C85202620825}" type="presParOf" srcId="{6CE3B0A2-AAF8-4A02-8421-DB6430D13C42}" destId="{0D19779C-49E9-4D7B-B387-6EB1D6E7D4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A1C07B-8520-4D81-91E9-13BCD68E8E3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608A42-0616-42B7-8D6A-20D0FDB377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Prototypage</a:t>
          </a:r>
          <a:endParaRPr lang="en-US"/>
        </a:p>
      </dgm:t>
    </dgm:pt>
    <dgm:pt modelId="{A54670F5-65A8-422F-B3BF-B10F565A93AB}" type="parTrans" cxnId="{F06AF535-E5E7-4FB0-B10A-220539023EA9}">
      <dgm:prSet/>
      <dgm:spPr/>
      <dgm:t>
        <a:bodyPr/>
        <a:lstStyle/>
        <a:p>
          <a:endParaRPr lang="en-US"/>
        </a:p>
      </dgm:t>
    </dgm:pt>
    <dgm:pt modelId="{B018D8FF-58D5-4DB7-B2A9-93C61E6B6C88}" type="sibTrans" cxnId="{F06AF535-E5E7-4FB0-B10A-220539023EA9}">
      <dgm:prSet/>
      <dgm:spPr/>
      <dgm:t>
        <a:bodyPr/>
        <a:lstStyle/>
        <a:p>
          <a:endParaRPr lang="en-US"/>
        </a:p>
      </dgm:t>
    </dgm:pt>
    <dgm:pt modelId="{BF01BB6D-074E-42F7-8629-4585830634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Rapide</a:t>
          </a:r>
          <a:endParaRPr lang="en-US"/>
        </a:p>
      </dgm:t>
    </dgm:pt>
    <dgm:pt modelId="{6AC538CB-5B45-4FDB-8AD5-DE4272E06A42}" type="parTrans" cxnId="{A06D4490-E0FA-44F3-B078-10221FC20568}">
      <dgm:prSet/>
      <dgm:spPr/>
      <dgm:t>
        <a:bodyPr/>
        <a:lstStyle/>
        <a:p>
          <a:endParaRPr lang="en-US"/>
        </a:p>
      </dgm:t>
    </dgm:pt>
    <dgm:pt modelId="{8A240B23-5C2B-4F04-9AD4-B71C5B4570C6}" type="sibTrans" cxnId="{A06D4490-E0FA-44F3-B078-10221FC20568}">
      <dgm:prSet/>
      <dgm:spPr/>
      <dgm:t>
        <a:bodyPr/>
        <a:lstStyle/>
        <a:p>
          <a:endParaRPr lang="en-US"/>
        </a:p>
      </dgm:t>
    </dgm:pt>
    <dgm:pt modelId="{46F275D6-16AC-468C-9F40-CCEE8049A9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Maîtrisé</a:t>
          </a:r>
          <a:endParaRPr lang="en-US"/>
        </a:p>
      </dgm:t>
    </dgm:pt>
    <dgm:pt modelId="{8B81FC70-7650-4B91-9487-D3845151BA3B}" type="parTrans" cxnId="{78D329DB-73D5-4E9F-8B41-AE83AA4B653A}">
      <dgm:prSet/>
      <dgm:spPr/>
      <dgm:t>
        <a:bodyPr/>
        <a:lstStyle/>
        <a:p>
          <a:endParaRPr lang="en-US"/>
        </a:p>
      </dgm:t>
    </dgm:pt>
    <dgm:pt modelId="{4E6C33D0-280B-4A12-B006-2226C8CAE52F}" type="sibTrans" cxnId="{78D329DB-73D5-4E9F-8B41-AE83AA4B653A}">
      <dgm:prSet/>
      <dgm:spPr/>
      <dgm:t>
        <a:bodyPr/>
        <a:lstStyle/>
        <a:p>
          <a:endParaRPr lang="en-US"/>
        </a:p>
      </dgm:t>
    </dgm:pt>
    <dgm:pt modelId="{F588D01C-268A-41CF-99DD-0218A3DE8E81}" type="pres">
      <dgm:prSet presAssocID="{BBA1C07B-8520-4D81-91E9-13BCD68E8E37}" presName="root" presStyleCnt="0">
        <dgm:presLayoutVars>
          <dgm:dir/>
          <dgm:resizeHandles val="exact"/>
        </dgm:presLayoutVars>
      </dgm:prSet>
      <dgm:spPr/>
    </dgm:pt>
    <dgm:pt modelId="{9774CD8C-15F1-4540-9F0F-051ED2DEC281}" type="pres">
      <dgm:prSet presAssocID="{82608A42-0616-42B7-8D6A-20D0FDB3777C}" presName="compNode" presStyleCnt="0"/>
      <dgm:spPr/>
    </dgm:pt>
    <dgm:pt modelId="{691401F3-5787-46C3-A461-AB1E9709B065}" type="pres">
      <dgm:prSet presAssocID="{82608A42-0616-42B7-8D6A-20D0FDB3777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7198D85-5F45-4145-9CA6-A6DDB960FF75}" type="pres">
      <dgm:prSet presAssocID="{82608A42-0616-42B7-8D6A-20D0FDB377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9AC5A219-C4A0-4F21-A436-61C473D65E66}" type="pres">
      <dgm:prSet presAssocID="{82608A42-0616-42B7-8D6A-20D0FDB3777C}" presName="spaceRect" presStyleCnt="0"/>
      <dgm:spPr/>
    </dgm:pt>
    <dgm:pt modelId="{52936200-5EA0-457C-8957-06655DC3C5D1}" type="pres">
      <dgm:prSet presAssocID="{82608A42-0616-42B7-8D6A-20D0FDB3777C}" presName="textRect" presStyleLbl="revTx" presStyleIdx="0" presStyleCnt="3">
        <dgm:presLayoutVars>
          <dgm:chMax val="1"/>
          <dgm:chPref val="1"/>
        </dgm:presLayoutVars>
      </dgm:prSet>
      <dgm:spPr/>
    </dgm:pt>
    <dgm:pt modelId="{DCB0818D-F3BE-41FB-A872-6DAF6D7E94F5}" type="pres">
      <dgm:prSet presAssocID="{B018D8FF-58D5-4DB7-B2A9-93C61E6B6C88}" presName="sibTrans" presStyleCnt="0"/>
      <dgm:spPr/>
    </dgm:pt>
    <dgm:pt modelId="{E3792118-ACFE-4848-AC1A-0F298E13BC0E}" type="pres">
      <dgm:prSet presAssocID="{BF01BB6D-074E-42F7-8629-45858306340B}" presName="compNode" presStyleCnt="0"/>
      <dgm:spPr/>
    </dgm:pt>
    <dgm:pt modelId="{6E8B7B54-DFC9-4D0C-8AE8-6F15F0639010}" type="pres">
      <dgm:prSet presAssocID="{BF01BB6D-074E-42F7-8629-45858306340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8C98F8D-993C-4B97-952B-CA83B4AC06E9}" type="pres">
      <dgm:prSet presAssocID="{BF01BB6D-074E-42F7-8629-4585830634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rir"/>
        </a:ext>
      </dgm:extLst>
    </dgm:pt>
    <dgm:pt modelId="{9D8ED24B-94DA-4C77-855A-58059DA222E9}" type="pres">
      <dgm:prSet presAssocID="{BF01BB6D-074E-42F7-8629-45858306340B}" presName="spaceRect" presStyleCnt="0"/>
      <dgm:spPr/>
    </dgm:pt>
    <dgm:pt modelId="{5F36AD87-B231-46B3-9BB2-B8A0CD947C7F}" type="pres">
      <dgm:prSet presAssocID="{BF01BB6D-074E-42F7-8629-45858306340B}" presName="textRect" presStyleLbl="revTx" presStyleIdx="1" presStyleCnt="3">
        <dgm:presLayoutVars>
          <dgm:chMax val="1"/>
          <dgm:chPref val="1"/>
        </dgm:presLayoutVars>
      </dgm:prSet>
      <dgm:spPr/>
    </dgm:pt>
    <dgm:pt modelId="{7CB22060-391C-48C2-A71E-6E84A22621A9}" type="pres">
      <dgm:prSet presAssocID="{8A240B23-5C2B-4F04-9AD4-B71C5B4570C6}" presName="sibTrans" presStyleCnt="0"/>
      <dgm:spPr/>
    </dgm:pt>
    <dgm:pt modelId="{F222C538-D150-49CB-944D-FA40CD811A58}" type="pres">
      <dgm:prSet presAssocID="{46F275D6-16AC-468C-9F40-CCEE8049A908}" presName="compNode" presStyleCnt="0"/>
      <dgm:spPr/>
    </dgm:pt>
    <dgm:pt modelId="{4DFF237E-0228-4D39-869C-9DA1609FA8AD}" type="pres">
      <dgm:prSet presAssocID="{46F275D6-16AC-468C-9F40-CCEE8049A90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ECCAAFD-F06E-4F2F-B6CF-3484ADE4325C}" type="pres">
      <dgm:prSet presAssocID="{46F275D6-16AC-468C-9F40-CCEE8049A9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édaille"/>
        </a:ext>
      </dgm:extLst>
    </dgm:pt>
    <dgm:pt modelId="{D9801C7E-7919-4AE8-96C2-0E97EAAB5758}" type="pres">
      <dgm:prSet presAssocID="{46F275D6-16AC-468C-9F40-CCEE8049A908}" presName="spaceRect" presStyleCnt="0"/>
      <dgm:spPr/>
    </dgm:pt>
    <dgm:pt modelId="{9FE05D21-80F3-4457-AB87-61A8E16ACFD2}" type="pres">
      <dgm:prSet presAssocID="{46F275D6-16AC-468C-9F40-CCEE8049A9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06AF535-E5E7-4FB0-B10A-220539023EA9}" srcId="{BBA1C07B-8520-4D81-91E9-13BCD68E8E37}" destId="{82608A42-0616-42B7-8D6A-20D0FDB3777C}" srcOrd="0" destOrd="0" parTransId="{A54670F5-65A8-422F-B3BF-B10F565A93AB}" sibTransId="{B018D8FF-58D5-4DB7-B2A9-93C61E6B6C88}"/>
    <dgm:cxn modelId="{F6EBBF5C-FE60-4A35-B9F7-7B8AB321C1C4}" type="presOf" srcId="{46F275D6-16AC-468C-9F40-CCEE8049A908}" destId="{9FE05D21-80F3-4457-AB87-61A8E16ACFD2}" srcOrd="0" destOrd="0" presId="urn:microsoft.com/office/officeart/2018/5/layout/IconLeafLabelList"/>
    <dgm:cxn modelId="{2C013677-D767-4178-A1A6-BF3E38E83794}" type="presOf" srcId="{BBA1C07B-8520-4D81-91E9-13BCD68E8E37}" destId="{F588D01C-268A-41CF-99DD-0218A3DE8E81}" srcOrd="0" destOrd="0" presId="urn:microsoft.com/office/officeart/2018/5/layout/IconLeafLabelList"/>
    <dgm:cxn modelId="{A06D4490-E0FA-44F3-B078-10221FC20568}" srcId="{BBA1C07B-8520-4D81-91E9-13BCD68E8E37}" destId="{BF01BB6D-074E-42F7-8629-45858306340B}" srcOrd="1" destOrd="0" parTransId="{6AC538CB-5B45-4FDB-8AD5-DE4272E06A42}" sibTransId="{8A240B23-5C2B-4F04-9AD4-B71C5B4570C6}"/>
    <dgm:cxn modelId="{C295D0A4-D7CE-456E-A533-A665E11A8924}" type="presOf" srcId="{82608A42-0616-42B7-8D6A-20D0FDB3777C}" destId="{52936200-5EA0-457C-8957-06655DC3C5D1}" srcOrd="0" destOrd="0" presId="urn:microsoft.com/office/officeart/2018/5/layout/IconLeafLabelList"/>
    <dgm:cxn modelId="{4C4FEEC8-7F73-4AEB-9255-2C0CA1A58BAD}" type="presOf" srcId="{BF01BB6D-074E-42F7-8629-45858306340B}" destId="{5F36AD87-B231-46B3-9BB2-B8A0CD947C7F}" srcOrd="0" destOrd="0" presId="urn:microsoft.com/office/officeart/2018/5/layout/IconLeafLabelList"/>
    <dgm:cxn modelId="{78D329DB-73D5-4E9F-8B41-AE83AA4B653A}" srcId="{BBA1C07B-8520-4D81-91E9-13BCD68E8E37}" destId="{46F275D6-16AC-468C-9F40-CCEE8049A908}" srcOrd="2" destOrd="0" parTransId="{8B81FC70-7650-4B91-9487-D3845151BA3B}" sibTransId="{4E6C33D0-280B-4A12-B006-2226C8CAE52F}"/>
    <dgm:cxn modelId="{D7ACAF7C-98F1-420E-A18F-78168C3ED3AD}" type="presParOf" srcId="{F588D01C-268A-41CF-99DD-0218A3DE8E81}" destId="{9774CD8C-15F1-4540-9F0F-051ED2DEC281}" srcOrd="0" destOrd="0" presId="urn:microsoft.com/office/officeart/2018/5/layout/IconLeafLabelList"/>
    <dgm:cxn modelId="{65146F97-6E02-4311-83C5-CBE3EE31DB34}" type="presParOf" srcId="{9774CD8C-15F1-4540-9F0F-051ED2DEC281}" destId="{691401F3-5787-46C3-A461-AB1E9709B065}" srcOrd="0" destOrd="0" presId="urn:microsoft.com/office/officeart/2018/5/layout/IconLeafLabelList"/>
    <dgm:cxn modelId="{6904F422-268A-4840-8C63-C171E1DDD34B}" type="presParOf" srcId="{9774CD8C-15F1-4540-9F0F-051ED2DEC281}" destId="{77198D85-5F45-4145-9CA6-A6DDB960FF75}" srcOrd="1" destOrd="0" presId="urn:microsoft.com/office/officeart/2018/5/layout/IconLeafLabelList"/>
    <dgm:cxn modelId="{9843B646-DB00-4B61-992E-A96F2C2E48A0}" type="presParOf" srcId="{9774CD8C-15F1-4540-9F0F-051ED2DEC281}" destId="{9AC5A219-C4A0-4F21-A436-61C473D65E66}" srcOrd="2" destOrd="0" presId="urn:microsoft.com/office/officeart/2018/5/layout/IconLeafLabelList"/>
    <dgm:cxn modelId="{77ABEDD4-6577-402C-8876-E15839D0539B}" type="presParOf" srcId="{9774CD8C-15F1-4540-9F0F-051ED2DEC281}" destId="{52936200-5EA0-457C-8957-06655DC3C5D1}" srcOrd="3" destOrd="0" presId="urn:microsoft.com/office/officeart/2018/5/layout/IconLeafLabelList"/>
    <dgm:cxn modelId="{BB82FAC9-7F2A-4611-9990-B33CDA647506}" type="presParOf" srcId="{F588D01C-268A-41CF-99DD-0218A3DE8E81}" destId="{DCB0818D-F3BE-41FB-A872-6DAF6D7E94F5}" srcOrd="1" destOrd="0" presId="urn:microsoft.com/office/officeart/2018/5/layout/IconLeafLabelList"/>
    <dgm:cxn modelId="{CA3B221F-942D-4A04-BE59-2D9987A29FCD}" type="presParOf" srcId="{F588D01C-268A-41CF-99DD-0218A3DE8E81}" destId="{E3792118-ACFE-4848-AC1A-0F298E13BC0E}" srcOrd="2" destOrd="0" presId="urn:microsoft.com/office/officeart/2018/5/layout/IconLeafLabelList"/>
    <dgm:cxn modelId="{557762FE-F023-4F2D-9635-E85C83210DFB}" type="presParOf" srcId="{E3792118-ACFE-4848-AC1A-0F298E13BC0E}" destId="{6E8B7B54-DFC9-4D0C-8AE8-6F15F0639010}" srcOrd="0" destOrd="0" presId="urn:microsoft.com/office/officeart/2018/5/layout/IconLeafLabelList"/>
    <dgm:cxn modelId="{8A763874-8443-4F3A-BB43-04C03B261995}" type="presParOf" srcId="{E3792118-ACFE-4848-AC1A-0F298E13BC0E}" destId="{A8C98F8D-993C-4B97-952B-CA83B4AC06E9}" srcOrd="1" destOrd="0" presId="urn:microsoft.com/office/officeart/2018/5/layout/IconLeafLabelList"/>
    <dgm:cxn modelId="{2DDF185E-091A-444E-A973-CD22BEAB6416}" type="presParOf" srcId="{E3792118-ACFE-4848-AC1A-0F298E13BC0E}" destId="{9D8ED24B-94DA-4C77-855A-58059DA222E9}" srcOrd="2" destOrd="0" presId="urn:microsoft.com/office/officeart/2018/5/layout/IconLeafLabelList"/>
    <dgm:cxn modelId="{C7595820-999C-4DF0-BBEF-2DF013D81109}" type="presParOf" srcId="{E3792118-ACFE-4848-AC1A-0F298E13BC0E}" destId="{5F36AD87-B231-46B3-9BB2-B8A0CD947C7F}" srcOrd="3" destOrd="0" presId="urn:microsoft.com/office/officeart/2018/5/layout/IconLeafLabelList"/>
    <dgm:cxn modelId="{876D21F7-0143-4F74-8460-A4758DEDD33B}" type="presParOf" srcId="{F588D01C-268A-41CF-99DD-0218A3DE8E81}" destId="{7CB22060-391C-48C2-A71E-6E84A22621A9}" srcOrd="3" destOrd="0" presId="urn:microsoft.com/office/officeart/2018/5/layout/IconLeafLabelList"/>
    <dgm:cxn modelId="{2C6ACDE6-D62D-49C4-9F03-6C3F928E6F36}" type="presParOf" srcId="{F588D01C-268A-41CF-99DD-0218A3DE8E81}" destId="{F222C538-D150-49CB-944D-FA40CD811A58}" srcOrd="4" destOrd="0" presId="urn:microsoft.com/office/officeart/2018/5/layout/IconLeafLabelList"/>
    <dgm:cxn modelId="{04BFA605-75B6-4229-8AD9-30C8B6BB005D}" type="presParOf" srcId="{F222C538-D150-49CB-944D-FA40CD811A58}" destId="{4DFF237E-0228-4D39-869C-9DA1609FA8AD}" srcOrd="0" destOrd="0" presId="urn:microsoft.com/office/officeart/2018/5/layout/IconLeafLabelList"/>
    <dgm:cxn modelId="{FB9CFDDE-69A9-4F60-9EE8-E806341B300C}" type="presParOf" srcId="{F222C538-D150-49CB-944D-FA40CD811A58}" destId="{DECCAAFD-F06E-4F2F-B6CF-3484ADE4325C}" srcOrd="1" destOrd="0" presId="urn:microsoft.com/office/officeart/2018/5/layout/IconLeafLabelList"/>
    <dgm:cxn modelId="{7334E049-18D7-428C-939A-ABB929FF03DA}" type="presParOf" srcId="{F222C538-D150-49CB-944D-FA40CD811A58}" destId="{D9801C7E-7919-4AE8-96C2-0E97EAAB5758}" srcOrd="2" destOrd="0" presId="urn:microsoft.com/office/officeart/2018/5/layout/IconLeafLabelList"/>
    <dgm:cxn modelId="{41E920D4-77FF-4384-9228-FFBDB4A6C62D}" type="presParOf" srcId="{F222C538-D150-49CB-944D-FA40CD811A58}" destId="{9FE05D21-80F3-4457-AB87-61A8E16ACFD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8F4CEE-8703-4616-8E30-40E84D466A3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B4A0808-7DBE-4342-994B-2E667AF7F805}">
      <dgm:prSet/>
      <dgm:spPr/>
      <dgm:t>
        <a:bodyPr/>
        <a:lstStyle/>
        <a:p>
          <a:pPr>
            <a:defRPr cap="all"/>
          </a:pPr>
          <a:r>
            <a:rPr lang="fr-FR"/>
            <a:t>Par intérêt</a:t>
          </a:r>
          <a:endParaRPr lang="en-US"/>
        </a:p>
      </dgm:t>
    </dgm:pt>
    <dgm:pt modelId="{FEB005C7-7D79-45AB-9E01-EF3D6B354755}" type="parTrans" cxnId="{FE3B2058-6BAE-4B09-9120-E81409CBB735}">
      <dgm:prSet/>
      <dgm:spPr/>
      <dgm:t>
        <a:bodyPr/>
        <a:lstStyle/>
        <a:p>
          <a:endParaRPr lang="en-US"/>
        </a:p>
      </dgm:t>
    </dgm:pt>
    <dgm:pt modelId="{35215E3D-C105-4ABD-8F17-ED56F686FB86}" type="sibTrans" cxnId="{FE3B2058-6BAE-4B09-9120-E81409CBB735}">
      <dgm:prSet/>
      <dgm:spPr/>
      <dgm:t>
        <a:bodyPr/>
        <a:lstStyle/>
        <a:p>
          <a:endParaRPr lang="en-US"/>
        </a:p>
      </dgm:t>
    </dgm:pt>
    <dgm:pt modelId="{C6CF11FD-E7DF-4690-BF43-E1A19BF183DC}">
      <dgm:prSet/>
      <dgm:spPr/>
      <dgm:t>
        <a:bodyPr/>
        <a:lstStyle/>
        <a:p>
          <a:pPr>
            <a:defRPr cap="all"/>
          </a:pPr>
          <a:r>
            <a:rPr lang="fr-FR"/>
            <a:t>Par expérience</a:t>
          </a:r>
          <a:endParaRPr lang="en-US"/>
        </a:p>
      </dgm:t>
    </dgm:pt>
    <dgm:pt modelId="{ED5E293A-5B05-4075-975A-E7577AC8D247}" type="parTrans" cxnId="{7916F624-C8C7-4288-A819-B156CBFF5B8A}">
      <dgm:prSet/>
      <dgm:spPr/>
      <dgm:t>
        <a:bodyPr/>
        <a:lstStyle/>
        <a:p>
          <a:endParaRPr lang="en-US"/>
        </a:p>
      </dgm:t>
    </dgm:pt>
    <dgm:pt modelId="{93F063C0-B9C9-46F3-B8AC-EFF93DA04305}" type="sibTrans" cxnId="{7916F624-C8C7-4288-A819-B156CBFF5B8A}">
      <dgm:prSet/>
      <dgm:spPr/>
      <dgm:t>
        <a:bodyPr/>
        <a:lstStyle/>
        <a:p>
          <a:endParaRPr lang="en-US"/>
        </a:p>
      </dgm:t>
    </dgm:pt>
    <dgm:pt modelId="{CEB1F5FF-B5B5-4FBE-A03B-9976D17BE4DA}" type="pres">
      <dgm:prSet presAssocID="{548F4CEE-8703-4616-8E30-40E84D466A30}" presName="root" presStyleCnt="0">
        <dgm:presLayoutVars>
          <dgm:dir/>
          <dgm:resizeHandles val="exact"/>
        </dgm:presLayoutVars>
      </dgm:prSet>
      <dgm:spPr/>
    </dgm:pt>
    <dgm:pt modelId="{B9756818-87C1-4057-93F7-56D5A12F41A9}" type="pres">
      <dgm:prSet presAssocID="{9B4A0808-7DBE-4342-994B-2E667AF7F805}" presName="compNode" presStyleCnt="0"/>
      <dgm:spPr/>
    </dgm:pt>
    <dgm:pt modelId="{B9BEC7A2-D2E2-4E6D-9767-4B647DCF84AE}" type="pres">
      <dgm:prSet presAssocID="{9B4A0808-7DBE-4342-994B-2E667AF7F80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7A33122D-ED81-48B1-8211-3572778F6258}" type="pres">
      <dgm:prSet presAssocID="{9B4A0808-7DBE-4342-994B-2E667AF7F80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73E6DEEC-1529-4693-A101-F8E726DD2B18}" type="pres">
      <dgm:prSet presAssocID="{9B4A0808-7DBE-4342-994B-2E667AF7F805}" presName="spaceRect" presStyleCnt="0"/>
      <dgm:spPr/>
    </dgm:pt>
    <dgm:pt modelId="{9EA4318A-967E-4266-87B7-0331C0A61EBD}" type="pres">
      <dgm:prSet presAssocID="{9B4A0808-7DBE-4342-994B-2E667AF7F805}" presName="textRect" presStyleLbl="revTx" presStyleIdx="0" presStyleCnt="2">
        <dgm:presLayoutVars>
          <dgm:chMax val="1"/>
          <dgm:chPref val="1"/>
        </dgm:presLayoutVars>
      </dgm:prSet>
      <dgm:spPr/>
    </dgm:pt>
    <dgm:pt modelId="{5E73D025-AF25-4013-87A3-4DE4E890B731}" type="pres">
      <dgm:prSet presAssocID="{35215E3D-C105-4ABD-8F17-ED56F686FB86}" presName="sibTrans" presStyleCnt="0"/>
      <dgm:spPr/>
    </dgm:pt>
    <dgm:pt modelId="{37AB34D1-5A8C-4651-915D-0AA3D4973C83}" type="pres">
      <dgm:prSet presAssocID="{C6CF11FD-E7DF-4690-BF43-E1A19BF183DC}" presName="compNode" presStyleCnt="0"/>
      <dgm:spPr/>
    </dgm:pt>
    <dgm:pt modelId="{2AB24B0F-4757-4CF6-A8AB-4CBEBFDA0972}" type="pres">
      <dgm:prSet presAssocID="{C6CF11FD-E7DF-4690-BF43-E1A19BF183DC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1A77BF5-2363-4F95-98E8-7D3EA90D7150}" type="pres">
      <dgm:prSet presAssocID="{C6CF11FD-E7DF-4690-BF43-E1A19BF183D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ole"/>
        </a:ext>
      </dgm:extLst>
    </dgm:pt>
    <dgm:pt modelId="{AEEC379B-234E-4A41-9181-278A7C497CAE}" type="pres">
      <dgm:prSet presAssocID="{C6CF11FD-E7DF-4690-BF43-E1A19BF183DC}" presName="spaceRect" presStyleCnt="0"/>
      <dgm:spPr/>
    </dgm:pt>
    <dgm:pt modelId="{9123C780-5A6A-4291-A2F1-79B89EF17DCF}" type="pres">
      <dgm:prSet presAssocID="{C6CF11FD-E7DF-4690-BF43-E1A19BF183D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916F624-C8C7-4288-A819-B156CBFF5B8A}" srcId="{548F4CEE-8703-4616-8E30-40E84D466A30}" destId="{C6CF11FD-E7DF-4690-BF43-E1A19BF183DC}" srcOrd="1" destOrd="0" parTransId="{ED5E293A-5B05-4075-975A-E7577AC8D247}" sibTransId="{93F063C0-B9C9-46F3-B8AC-EFF93DA04305}"/>
    <dgm:cxn modelId="{C3429928-C12D-4750-97F2-16EA81C1B8C3}" type="presOf" srcId="{C6CF11FD-E7DF-4690-BF43-E1A19BF183DC}" destId="{9123C780-5A6A-4291-A2F1-79B89EF17DCF}" srcOrd="0" destOrd="0" presId="urn:microsoft.com/office/officeart/2018/5/layout/IconLeafLabelList"/>
    <dgm:cxn modelId="{FE3B2058-6BAE-4B09-9120-E81409CBB735}" srcId="{548F4CEE-8703-4616-8E30-40E84D466A30}" destId="{9B4A0808-7DBE-4342-994B-2E667AF7F805}" srcOrd="0" destOrd="0" parTransId="{FEB005C7-7D79-45AB-9E01-EF3D6B354755}" sibTransId="{35215E3D-C105-4ABD-8F17-ED56F686FB86}"/>
    <dgm:cxn modelId="{44298179-6597-4412-8848-2AA1DFD71F83}" type="presOf" srcId="{9B4A0808-7DBE-4342-994B-2E667AF7F805}" destId="{9EA4318A-967E-4266-87B7-0331C0A61EBD}" srcOrd="0" destOrd="0" presId="urn:microsoft.com/office/officeart/2018/5/layout/IconLeafLabelList"/>
    <dgm:cxn modelId="{ED1D4F9C-92C7-4AF3-B6FF-8D94453FC5D8}" type="presOf" srcId="{548F4CEE-8703-4616-8E30-40E84D466A30}" destId="{CEB1F5FF-B5B5-4FBE-A03B-9976D17BE4DA}" srcOrd="0" destOrd="0" presId="urn:microsoft.com/office/officeart/2018/5/layout/IconLeafLabelList"/>
    <dgm:cxn modelId="{ED22245E-46CB-4217-AC93-4A45D3E4C3B4}" type="presParOf" srcId="{CEB1F5FF-B5B5-4FBE-A03B-9976D17BE4DA}" destId="{B9756818-87C1-4057-93F7-56D5A12F41A9}" srcOrd="0" destOrd="0" presId="urn:microsoft.com/office/officeart/2018/5/layout/IconLeafLabelList"/>
    <dgm:cxn modelId="{02991766-9284-4B07-95C4-52B36B1D3C4A}" type="presParOf" srcId="{B9756818-87C1-4057-93F7-56D5A12F41A9}" destId="{B9BEC7A2-D2E2-4E6D-9767-4B647DCF84AE}" srcOrd="0" destOrd="0" presId="urn:microsoft.com/office/officeart/2018/5/layout/IconLeafLabelList"/>
    <dgm:cxn modelId="{661B5629-BFDD-495D-8B77-5BD862A928A8}" type="presParOf" srcId="{B9756818-87C1-4057-93F7-56D5A12F41A9}" destId="{7A33122D-ED81-48B1-8211-3572778F6258}" srcOrd="1" destOrd="0" presId="urn:microsoft.com/office/officeart/2018/5/layout/IconLeafLabelList"/>
    <dgm:cxn modelId="{3E41F23B-45B3-4D0A-BC0C-084CCEF13FBB}" type="presParOf" srcId="{B9756818-87C1-4057-93F7-56D5A12F41A9}" destId="{73E6DEEC-1529-4693-A101-F8E726DD2B18}" srcOrd="2" destOrd="0" presId="urn:microsoft.com/office/officeart/2018/5/layout/IconLeafLabelList"/>
    <dgm:cxn modelId="{550E97E4-2A00-493F-951F-FFD7AFE2EAC3}" type="presParOf" srcId="{B9756818-87C1-4057-93F7-56D5A12F41A9}" destId="{9EA4318A-967E-4266-87B7-0331C0A61EBD}" srcOrd="3" destOrd="0" presId="urn:microsoft.com/office/officeart/2018/5/layout/IconLeafLabelList"/>
    <dgm:cxn modelId="{B9DE30EB-13E7-45BC-B70A-D9667F8C158E}" type="presParOf" srcId="{CEB1F5FF-B5B5-4FBE-A03B-9976D17BE4DA}" destId="{5E73D025-AF25-4013-87A3-4DE4E890B731}" srcOrd="1" destOrd="0" presId="urn:microsoft.com/office/officeart/2018/5/layout/IconLeafLabelList"/>
    <dgm:cxn modelId="{DEBA3478-0546-428D-8726-C1D5A80F6F6C}" type="presParOf" srcId="{CEB1F5FF-B5B5-4FBE-A03B-9976D17BE4DA}" destId="{37AB34D1-5A8C-4651-915D-0AA3D4973C83}" srcOrd="2" destOrd="0" presId="urn:microsoft.com/office/officeart/2018/5/layout/IconLeafLabelList"/>
    <dgm:cxn modelId="{2705B365-D0BA-40B9-9654-3949FC998A5D}" type="presParOf" srcId="{37AB34D1-5A8C-4651-915D-0AA3D4973C83}" destId="{2AB24B0F-4757-4CF6-A8AB-4CBEBFDA0972}" srcOrd="0" destOrd="0" presId="urn:microsoft.com/office/officeart/2018/5/layout/IconLeafLabelList"/>
    <dgm:cxn modelId="{AE9F21D1-34BB-4FDD-8A4F-66CB32F27FA8}" type="presParOf" srcId="{37AB34D1-5A8C-4651-915D-0AA3D4973C83}" destId="{C1A77BF5-2363-4F95-98E8-7D3EA90D7150}" srcOrd="1" destOrd="0" presId="urn:microsoft.com/office/officeart/2018/5/layout/IconLeafLabelList"/>
    <dgm:cxn modelId="{BAD16C38-9BD3-4150-BD1B-82EBA43CB946}" type="presParOf" srcId="{37AB34D1-5A8C-4651-915D-0AA3D4973C83}" destId="{AEEC379B-234E-4A41-9181-278A7C497CAE}" srcOrd="2" destOrd="0" presId="urn:microsoft.com/office/officeart/2018/5/layout/IconLeafLabelList"/>
    <dgm:cxn modelId="{588C70EE-E089-4C0E-A53A-39A6BC0D2DDA}" type="presParOf" srcId="{37AB34D1-5A8C-4651-915D-0AA3D4973C83}" destId="{9123C780-5A6A-4291-A2F1-79B89EF17DC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1EF37-2C06-4FAB-9DC6-7A91661D04F0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D306E-6EC5-49AF-A97F-B8263DA0B0B7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2F0E2-1751-454C-B1D0-BF3C6EA33466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Nom provisoire : </a:t>
          </a:r>
          <a:r>
            <a:rPr lang="fr-FR" sz="2200" kern="1200" dirty="0" err="1"/>
            <a:t>Space</a:t>
          </a:r>
          <a:r>
            <a:rPr lang="fr-FR" sz="2200" kern="1200" dirty="0"/>
            <a:t> Pilot</a:t>
          </a:r>
          <a:endParaRPr lang="en-US" sz="2200" kern="1200" dirty="0"/>
        </a:p>
      </dsp:txBody>
      <dsp:txXfrm>
        <a:off x="1190374" y="2033"/>
        <a:ext cx="5075636" cy="1030627"/>
      </dsp:txXfrm>
    </dsp:sp>
    <dsp:sp modelId="{3B1AAE0C-A2FF-4FC5-B241-BB575CB6F02B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C17C4-D734-4B5D-AACF-5884C84CD56B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72F25-66A1-43A3-BDDB-24A7685BA260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Thématique abordée : Théorie de la gravitation</a:t>
          </a:r>
          <a:endParaRPr lang="en-US" sz="2200" kern="1200" dirty="0"/>
        </a:p>
      </dsp:txBody>
      <dsp:txXfrm>
        <a:off x="1190374" y="1290317"/>
        <a:ext cx="5075636" cy="1030627"/>
      </dsp:txXfrm>
    </dsp:sp>
    <dsp:sp modelId="{DA514377-F9BA-4684-8FBE-4BCA93549D23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1AA87-F1A5-45E5-8E32-3A0799D86139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E4E4A-8A48-4FB5-9DEA-0C763AC77BEF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Jeu de puzzle</a:t>
          </a:r>
          <a:endParaRPr lang="en-US" sz="2200" kern="1200" dirty="0"/>
        </a:p>
      </dsp:txBody>
      <dsp:txXfrm>
        <a:off x="1190374" y="2578601"/>
        <a:ext cx="5075636" cy="1030627"/>
      </dsp:txXfrm>
    </dsp:sp>
    <dsp:sp modelId="{DB8E10E1-BB06-4A1C-850C-DF35D62AD7F0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89969-7D77-48BC-B9B0-E41398334463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9779C-49E9-4D7B-B387-6EB1D6E7D473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Cible : </a:t>
          </a:r>
          <a:r>
            <a:rPr lang="fr-FR" sz="2200" kern="1200" dirty="0">
              <a:latin typeface="Georgia Pro Cond Light" panose="02040603050505030304"/>
            </a:rPr>
            <a:t>Joueurs </a:t>
          </a:r>
          <a:r>
            <a:rPr lang="fr-FR" sz="2200" kern="1200" dirty="0" err="1">
              <a:latin typeface="Georgia Pro Cond Light" panose="02040603050505030304"/>
            </a:rPr>
            <a:t>casuals</a:t>
          </a:r>
          <a:endParaRPr lang="fr-FR" sz="2200" kern="1200" dirty="0" err="1"/>
        </a:p>
      </dsp:txBody>
      <dsp:txXfrm>
        <a:off x="1190374" y="3866886"/>
        <a:ext cx="5075636" cy="103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401F3-5787-46C3-A461-AB1E9709B065}">
      <dsp:nvSpPr>
        <dsp:cNvPr id="0" name=""/>
        <dsp:cNvSpPr/>
      </dsp:nvSpPr>
      <dsp:spPr>
        <a:xfrm>
          <a:off x="325065" y="836728"/>
          <a:ext cx="1009001" cy="100900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98D85-5F45-4145-9CA6-A6DDB960FF75}">
      <dsp:nvSpPr>
        <dsp:cNvPr id="0" name=""/>
        <dsp:cNvSpPr/>
      </dsp:nvSpPr>
      <dsp:spPr>
        <a:xfrm>
          <a:off x="540098" y="1051761"/>
          <a:ext cx="578935" cy="578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36200-5EA0-457C-8957-06655DC3C5D1}">
      <dsp:nvSpPr>
        <dsp:cNvPr id="0" name=""/>
        <dsp:cNvSpPr/>
      </dsp:nvSpPr>
      <dsp:spPr>
        <a:xfrm>
          <a:off x="2515" y="2160009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/>
            <a:t>Prototypage</a:t>
          </a:r>
          <a:endParaRPr lang="en-US" sz="2200" kern="1200"/>
        </a:p>
      </dsp:txBody>
      <dsp:txXfrm>
        <a:off x="2515" y="2160009"/>
        <a:ext cx="1654101" cy="661640"/>
      </dsp:txXfrm>
    </dsp:sp>
    <dsp:sp modelId="{6E8B7B54-DFC9-4D0C-8AE8-6F15F0639010}">
      <dsp:nvSpPr>
        <dsp:cNvPr id="0" name=""/>
        <dsp:cNvSpPr/>
      </dsp:nvSpPr>
      <dsp:spPr>
        <a:xfrm>
          <a:off x="2268635" y="836728"/>
          <a:ext cx="1009001" cy="100900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98F8D-993C-4B97-952B-CA83B4AC06E9}">
      <dsp:nvSpPr>
        <dsp:cNvPr id="0" name=""/>
        <dsp:cNvSpPr/>
      </dsp:nvSpPr>
      <dsp:spPr>
        <a:xfrm>
          <a:off x="2483668" y="1051761"/>
          <a:ext cx="578935" cy="578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6AD87-B231-46B3-9BB2-B8A0CD947C7F}">
      <dsp:nvSpPr>
        <dsp:cNvPr id="0" name=""/>
        <dsp:cNvSpPr/>
      </dsp:nvSpPr>
      <dsp:spPr>
        <a:xfrm>
          <a:off x="1946085" y="2160009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/>
            <a:t>Rapide</a:t>
          </a:r>
          <a:endParaRPr lang="en-US" sz="2200" kern="1200"/>
        </a:p>
      </dsp:txBody>
      <dsp:txXfrm>
        <a:off x="1946085" y="2160009"/>
        <a:ext cx="1654101" cy="661640"/>
      </dsp:txXfrm>
    </dsp:sp>
    <dsp:sp modelId="{4DFF237E-0228-4D39-869C-9DA1609FA8AD}">
      <dsp:nvSpPr>
        <dsp:cNvPr id="0" name=""/>
        <dsp:cNvSpPr/>
      </dsp:nvSpPr>
      <dsp:spPr>
        <a:xfrm>
          <a:off x="4212204" y="836728"/>
          <a:ext cx="1009001" cy="100900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CAAFD-F06E-4F2F-B6CF-3484ADE4325C}">
      <dsp:nvSpPr>
        <dsp:cNvPr id="0" name=""/>
        <dsp:cNvSpPr/>
      </dsp:nvSpPr>
      <dsp:spPr>
        <a:xfrm>
          <a:off x="4427237" y="1051761"/>
          <a:ext cx="578935" cy="578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05D21-80F3-4457-AB87-61A8E16ACFD2}">
      <dsp:nvSpPr>
        <dsp:cNvPr id="0" name=""/>
        <dsp:cNvSpPr/>
      </dsp:nvSpPr>
      <dsp:spPr>
        <a:xfrm>
          <a:off x="3889654" y="2160009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200" kern="1200"/>
            <a:t>Maîtrisé</a:t>
          </a:r>
          <a:endParaRPr lang="en-US" sz="2200" kern="1200"/>
        </a:p>
      </dsp:txBody>
      <dsp:txXfrm>
        <a:off x="3889654" y="2160009"/>
        <a:ext cx="1654101" cy="661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EC7A2-D2E2-4E6D-9767-4B647DCF84AE}">
      <dsp:nvSpPr>
        <dsp:cNvPr id="0" name=""/>
        <dsp:cNvSpPr/>
      </dsp:nvSpPr>
      <dsp:spPr>
        <a:xfrm>
          <a:off x="1963837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3122D-ED81-48B1-8211-3572778F6258}">
      <dsp:nvSpPr>
        <dsp:cNvPr id="0" name=""/>
        <dsp:cNvSpPr/>
      </dsp:nvSpPr>
      <dsp:spPr>
        <a:xfrm>
          <a:off x="243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4318A-967E-4266-87B7-0331C0A61EBD}">
      <dsp:nvSpPr>
        <dsp:cNvPr id="0" name=""/>
        <dsp:cNvSpPr/>
      </dsp:nvSpPr>
      <dsp:spPr>
        <a:xfrm>
          <a:off x="126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100" kern="1200"/>
            <a:t>Par intérêt</a:t>
          </a:r>
          <a:endParaRPr lang="en-US" sz="4100" kern="1200"/>
        </a:p>
      </dsp:txBody>
      <dsp:txXfrm>
        <a:off x="1261837" y="2937375"/>
        <a:ext cx="3600000" cy="720000"/>
      </dsp:txXfrm>
    </dsp:sp>
    <dsp:sp modelId="{2AB24B0F-4757-4CF6-A8AB-4CBEBFDA0972}">
      <dsp:nvSpPr>
        <dsp:cNvPr id="0" name=""/>
        <dsp:cNvSpPr/>
      </dsp:nvSpPr>
      <dsp:spPr>
        <a:xfrm>
          <a:off x="6193837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77BF5-2363-4F95-98E8-7D3EA90D7150}">
      <dsp:nvSpPr>
        <dsp:cNvPr id="0" name=""/>
        <dsp:cNvSpPr/>
      </dsp:nvSpPr>
      <dsp:spPr>
        <a:xfrm>
          <a:off x="666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3C780-5A6A-4291-A2F1-79B89EF17DCF}">
      <dsp:nvSpPr>
        <dsp:cNvPr id="0" name=""/>
        <dsp:cNvSpPr/>
      </dsp:nvSpPr>
      <dsp:spPr>
        <a:xfrm>
          <a:off x="549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100" kern="1200"/>
            <a:t>Par expérience</a:t>
          </a:r>
          <a:endParaRPr lang="en-US" sz="4100" kern="1200"/>
        </a:p>
      </dsp:txBody>
      <dsp:txXfrm>
        <a:off x="5491837" y="293737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0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2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52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931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63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00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72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31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7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42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9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7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7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5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9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1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81" r:id="rId12"/>
    <p:sldLayoutId id="2147483876" r:id="rId13"/>
    <p:sldLayoutId id="2147483877" r:id="rId14"/>
    <p:sldLayoutId id="2147483878" r:id="rId15"/>
    <p:sldLayoutId id="2147483879" r:id="rId16"/>
    <p:sldLayoutId id="2147483880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3" descr="Colourful boardgame">
            <a:extLst>
              <a:ext uri="{FF2B5EF4-FFF2-40B4-BE49-F238E27FC236}">
                <a16:creationId xmlns:a16="http://schemas.microsoft.com/office/drawing/2014/main" id="{2772A53F-629A-1A6C-8BAB-00743A3A7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7" r="-2" b="129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fr-FR" sz="4800" dirty="0">
                <a:cs typeface="Calibri Light"/>
              </a:rPr>
              <a:t>Prototype </a:t>
            </a:r>
            <a:r>
              <a:rPr lang="fr-FR" sz="4800" dirty="0" err="1">
                <a:cs typeface="Calibri Light"/>
              </a:rPr>
              <a:t>Space</a:t>
            </a:r>
            <a:r>
              <a:rPr lang="fr-FR" sz="4800" dirty="0">
                <a:cs typeface="Calibri Light"/>
              </a:rPr>
              <a:t> Pilot</a:t>
            </a:r>
            <a:endParaRPr lang="fr-FR" sz="48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Calibri Ligh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>
                <a:solidFill>
                  <a:srgbClr val="91AB1E"/>
                </a:solidFill>
                <a:cs typeface="Calibri"/>
              </a:rPr>
              <a:t>Présenté par Luc CORNU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82F3BEF-EB07-18D5-7759-E627F860C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497" y="5966068"/>
            <a:ext cx="1460811" cy="7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D31C8-9DE2-26FA-8599-4FC4F6D0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Points à améliorer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790C08-5361-07F1-AE1C-99F51B7D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Tutoriel</a:t>
            </a:r>
            <a:endParaRPr lang="fr-FR" dirty="0"/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Gestion de la difficulté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Corps en orbite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Dangers cosmiques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Journal &amp; interface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Musiques &amp; bruitages</a:t>
            </a:r>
          </a:p>
        </p:txBody>
      </p:sp>
    </p:spTree>
    <p:extLst>
      <p:ext uri="{BB962C8B-B14F-4D97-AF65-F5344CB8AC3E}">
        <p14:creationId xmlns:p14="http://schemas.microsoft.com/office/powerpoint/2010/main" val="101389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AB8688-83B4-B8ED-8802-29057F5BE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Expérience gagnée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2DB2853-99E5-15DA-E869-123308773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Conclusion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82CC6D4-6EB6-D95D-69B8-A2C3291790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Satisfaction personnelle</a:t>
            </a:r>
          </a:p>
          <a:p>
            <a:pPr indent="-305435"/>
            <a:endParaRPr lang="fr-FR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fr-FR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86F15FA1-32AD-FC5F-49EF-99618197D6B6}"/>
              </a:ext>
            </a:extLst>
          </p:cNvPr>
          <p:cNvSpPr txBox="1">
            <a:spLocks/>
          </p:cNvSpPr>
          <p:nvPr/>
        </p:nvSpPr>
        <p:spPr>
          <a:xfrm>
            <a:off x="1029167" y="2702103"/>
            <a:ext cx="4779581" cy="30435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Renforcement des acquis sur Godot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Astrophysique et mathématique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Travail avec une personne externe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Portfolio</a:t>
            </a:r>
          </a:p>
          <a:p>
            <a:pPr indent="-305435"/>
            <a:endParaRPr lang="fr-FR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711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Nourriture sur une table">
            <a:extLst>
              <a:ext uri="{FF2B5EF4-FFF2-40B4-BE49-F238E27FC236}">
                <a16:creationId xmlns:a16="http://schemas.microsoft.com/office/drawing/2014/main" id="{7167676A-4E38-838D-AD91-7259805AC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106" b="7624"/>
          <a:stretch/>
        </p:blipFill>
        <p:spPr>
          <a:xfrm>
            <a:off x="3940097" y="1393900"/>
            <a:ext cx="6465331" cy="36427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11222DB-1F01-DE95-1788-BB13B579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Merci</a:t>
            </a:r>
          </a:p>
        </p:txBody>
      </p:sp>
      <p:pic>
        <p:nvPicPr>
          <p:cNvPr id="6" name="Image 6" descr="Une image contenant sombre&#10;&#10;Description générée automatiquement">
            <a:extLst>
              <a:ext uri="{FF2B5EF4-FFF2-40B4-BE49-F238E27FC236}">
                <a16:creationId xmlns:a16="http://schemas.microsoft.com/office/drawing/2014/main" id="{76D5F611-37F2-3961-70CA-CE561187D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60000">
            <a:off x="8181355" y="2431555"/>
            <a:ext cx="1590908" cy="20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3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BD2A9E-4825-3E21-4A30-C5EDB9EC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Présentation du projet</a:t>
            </a:r>
            <a:endParaRPr lang="fr-FR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C68E1BD-1764-ED5E-A3AE-5AE1B1E14A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57842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852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CF1796-EA92-114E-38A7-6FDF053E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Choix du moteur</a:t>
            </a:r>
            <a:endParaRPr lang="fr-FR" dirty="0"/>
          </a:p>
        </p:txBody>
      </p:sp>
      <p:pic>
        <p:nvPicPr>
          <p:cNvPr id="71" name="Image 71">
            <a:extLst>
              <a:ext uri="{FF2B5EF4-FFF2-40B4-BE49-F238E27FC236}">
                <a16:creationId xmlns:a16="http://schemas.microsoft.com/office/drawing/2014/main" id="{CD0D55F3-AE55-A7AA-8AA8-B6654F35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ECACC44B-15EE-6441-E880-3EDB232A0A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103431"/>
              </p:ext>
            </p:extLst>
          </p:nvPr>
        </p:nvGraphicFramePr>
        <p:xfrm>
          <a:off x="913795" y="2132822"/>
          <a:ext cx="5546272" cy="3658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003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10C105-EEB5-43F7-AA95-5DDB920D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9B27D5-D7CB-D907-0FFF-C3B30EE8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965201"/>
            <a:ext cx="3413156" cy="4562472"/>
          </a:xfrm>
        </p:spPr>
        <p:txBody>
          <a:bodyPr anchor="ctr">
            <a:normAutofit/>
          </a:bodyPr>
          <a:lstStyle/>
          <a:p>
            <a:pPr algn="l"/>
            <a:r>
              <a:rPr lang="fr-FR" sz="36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Jouabilité</a:t>
            </a:r>
            <a:endParaRPr lang="fr-FR" sz="3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BF495F-706E-4740-8918-C1F52CEA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2CE433-8169-C33E-3B7B-E2826362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943" y="965200"/>
            <a:ext cx="6118614" cy="4562473"/>
          </a:xfrm>
        </p:spPr>
        <p:txBody>
          <a:bodyPr anchor="ctr">
            <a:normAutofit/>
          </a:bodyPr>
          <a:lstStyle/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But : </a:t>
            </a:r>
            <a:endParaRPr lang="fr-FR"/>
          </a:p>
          <a:p>
            <a:pPr marL="719455" lvl="1" indent="-26987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Comprendre l'effet de la gravité</a:t>
            </a:r>
          </a:p>
          <a:p>
            <a:pPr marL="719455" lvl="1" indent="-26987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Comprendre la relation entre masse et gravité</a:t>
            </a:r>
          </a:p>
          <a:p>
            <a:pPr marL="719455" lvl="1" indent="-26987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S'amuser</a:t>
            </a:r>
          </a:p>
        </p:txBody>
      </p:sp>
    </p:spTree>
    <p:extLst>
      <p:ext uri="{BB962C8B-B14F-4D97-AF65-F5344CB8AC3E}">
        <p14:creationId xmlns:p14="http://schemas.microsoft.com/office/powerpoint/2010/main" val="316984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C46C86-607D-1FB0-08CB-D721DA3A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Canaux de communication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BAB2959-E0DA-4010-20B6-1AF0AF601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1686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777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57B445-3C04-CBEF-5FF7-CA8DE525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66" y="2541814"/>
            <a:ext cx="10353762" cy="2055585"/>
          </a:xfrm>
        </p:spPr>
        <p:txBody>
          <a:bodyPr>
            <a:normAutofit/>
          </a:bodyPr>
          <a:lstStyle/>
          <a:p>
            <a:r>
              <a:rPr lang="fr-FR" sz="48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Aspect visuel</a:t>
            </a:r>
          </a:p>
        </p:txBody>
      </p:sp>
      <p:pic>
        <p:nvPicPr>
          <p:cNvPr id="4" name="Image 4" descr="Une image contenant texte, sombre&#10;&#10;Description générée automatiquement">
            <a:extLst>
              <a:ext uri="{FF2B5EF4-FFF2-40B4-BE49-F238E27FC236}">
                <a16:creationId xmlns:a16="http://schemas.microsoft.com/office/drawing/2014/main" id="{70D14EFD-BE2A-1218-EC4C-484ED49D7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6000000">
            <a:off x="2115702" y="1881424"/>
            <a:ext cx="1104820" cy="1438042"/>
          </a:xfrm>
        </p:spPr>
      </p:pic>
      <p:pic>
        <p:nvPicPr>
          <p:cNvPr id="5" name="Image 5" descr="Une image contenant objet d’extérieur, ouvrir&#10;&#10;Description générée automatiquement">
            <a:extLst>
              <a:ext uri="{FF2B5EF4-FFF2-40B4-BE49-F238E27FC236}">
                <a16:creationId xmlns:a16="http://schemas.microsoft.com/office/drawing/2014/main" id="{7E763107-93BF-5357-375A-CE66AD72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0985" y="-1303987"/>
            <a:ext cx="6367346" cy="6334341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2AEEE963-5988-5B02-0FC6-4ED476A97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365" y="5897363"/>
            <a:ext cx="1318576" cy="1318576"/>
          </a:xfrm>
          <a:prstGeom prst="rect">
            <a:avLst/>
          </a:prstGeom>
        </p:spPr>
      </p:pic>
      <p:pic>
        <p:nvPicPr>
          <p:cNvPr id="7" name="Image 6" descr="Une image contenant porcelaine&#10;&#10;Description générée automatiquement">
            <a:extLst>
              <a:ext uri="{FF2B5EF4-FFF2-40B4-BE49-F238E27FC236}">
                <a16:creationId xmlns:a16="http://schemas.microsoft.com/office/drawing/2014/main" id="{08B66046-1B77-C921-AF45-8A0DBEDD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60000">
            <a:off x="-672866" y="425455"/>
            <a:ext cx="1345791" cy="13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960337-B785-1AE5-01D3-342BF58A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chemeClr val="tx1"/>
                </a:solidFill>
              </a:rPr>
              <a:t>Bilan Post-Mortem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1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544E1C-E5E1-8793-6B7F-6765750B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fr-FR" sz="36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Défauts</a:t>
            </a:r>
            <a:endParaRPr lang="fr-FR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3DB03-DB07-771A-BA30-0797ECF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Manque de tutoriel</a:t>
            </a:r>
            <a:endParaRPr lang="fr-FR" dirty="0"/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Manque d'approfondissement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Playtests tardifs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Difficulté</a:t>
            </a:r>
          </a:p>
        </p:txBody>
      </p:sp>
    </p:spTree>
    <p:extLst>
      <p:ext uri="{BB962C8B-B14F-4D97-AF65-F5344CB8AC3E}">
        <p14:creationId xmlns:p14="http://schemas.microsoft.com/office/powerpoint/2010/main" val="282941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E245BF-DBFC-2413-B790-070A260A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fr-FR" sz="36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Retards</a:t>
            </a:r>
            <a:endParaRPr lang="fr-FR" sz="3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D0E1EC-A5C6-1320-020C-E0E83CEDA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Compréhension des fonctions de force de Godot</a:t>
            </a:r>
          </a:p>
          <a:p>
            <a:pPr indent="-305435"/>
            <a:r>
              <a:rPr lang="fr-F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Implémentation des ressources graphiques</a:t>
            </a:r>
          </a:p>
        </p:txBody>
      </p:sp>
    </p:spTree>
    <p:extLst>
      <p:ext uri="{BB962C8B-B14F-4D97-AF65-F5344CB8AC3E}">
        <p14:creationId xmlns:p14="http://schemas.microsoft.com/office/powerpoint/2010/main" val="1426522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241B2F"/>
      </a:dk2>
      <a:lt2>
        <a:srgbClr val="F1F0F3"/>
      </a:lt2>
      <a:accent1>
        <a:srgbClr val="91AB1E"/>
      </a:accent1>
      <a:accent2>
        <a:srgbClr val="C59C15"/>
      </a:accent2>
      <a:accent3>
        <a:srgbClr val="E76C29"/>
      </a:accent3>
      <a:accent4>
        <a:srgbClr val="D51724"/>
      </a:accent4>
      <a:accent5>
        <a:srgbClr val="E72985"/>
      </a:accent5>
      <a:accent6>
        <a:srgbClr val="D517C2"/>
      </a:accent6>
      <a:hlink>
        <a:srgbClr val="6E59C7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SlateVTI</vt:lpstr>
      <vt:lpstr>Prototype Space Pilot</vt:lpstr>
      <vt:lpstr>Présentation du projet</vt:lpstr>
      <vt:lpstr>Choix du moteur</vt:lpstr>
      <vt:lpstr>Jouabilité</vt:lpstr>
      <vt:lpstr>Canaux de communication</vt:lpstr>
      <vt:lpstr>Aspect visuel</vt:lpstr>
      <vt:lpstr>Bilan Post-Mortem</vt:lpstr>
      <vt:lpstr>Défauts</vt:lpstr>
      <vt:lpstr>Retards</vt:lpstr>
      <vt:lpstr>Points à améliorer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246</cp:revision>
  <dcterms:created xsi:type="dcterms:W3CDTF">2022-06-24T12:08:37Z</dcterms:created>
  <dcterms:modified xsi:type="dcterms:W3CDTF">2022-06-24T13:08:42Z</dcterms:modified>
</cp:coreProperties>
</file>